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1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234545" cy="68567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0"/>
            <a:ext cx="1219136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635"/>
            <a:ext cx="1219263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89460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6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Nimithi</cp:lastModifiedBy>
  <cp:revision>1</cp:revision>
  <dcterms:created xsi:type="dcterms:W3CDTF">2022-07-12T03:25:41Z</dcterms:created>
  <dcterms:modified xsi:type="dcterms:W3CDTF">2022-07-12T03:25:41Z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67279FCF318E4A8FA0A28DF2C1855409</vt:lpwstr>
  </property>
  <property fmtid="{D5CDD505-2E9C-101B-9397-08002B2CF9AE}" pid="3" name="KSOProductBuildVer">
    <vt:lpwstr>1033-11.2.0.11191</vt:lpwstr>
  </property>
</Properties>
</file>

<file path=docProps/thumbnail.jpeg>
</file>